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71600" y="4594461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i="1" dirty="0">
              <a:solidFill>
                <a:schemeClr val="accent2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251520" y="157376"/>
            <a:ext cx="9073008" cy="323165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ru-RU" sz="7200" b="1" i="1" dirty="0">
              <a:ln w="19050">
                <a:solidFill>
                  <a:prstClr val="white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  <a:p>
            <a:pPr fontAlgn="base">
              <a:spcAft>
                <a:spcPct val="0"/>
              </a:spcAft>
              <a:defRPr/>
            </a:pPr>
            <a:r>
              <a:rPr lang="ru-RU" sz="7200" b="1" i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МУЗЫКАЛЬНАЯ ИГРА</a:t>
            </a:r>
          </a:p>
          <a:p>
            <a:pPr algn="just" fontAlgn="base">
              <a:spcAft>
                <a:spcPct val="0"/>
              </a:spcAft>
              <a:defRPr/>
            </a:pPr>
            <a:r>
              <a:rPr lang="ru-RU" sz="6000" b="1" i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«РОБОТЫ и ЗВЕЗДОЧКИ»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2884DA-F4CF-416B-8F86-0623D0B371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375105"/>
            <a:ext cx="1643552" cy="26955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DF259F-92AC-481F-8576-5B1AB6E77D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18165"/>
            <a:ext cx="2520280" cy="255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251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18E59F-F96C-4813-B5DA-C8864F66B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/>
          <a:lstStyle/>
          <a:p>
            <a: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  <a:t>В музыкальную игру </a:t>
            </a:r>
            <a:b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  <a:t>«Роботы и Звездочки» 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очень весело играть всей семьей! 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Но прежде чем начать играть, давайте послушаем музыку в следующем слайде и узнаем, когда будут двигаться роботы, а когда звездочки?</a:t>
            </a:r>
          </a:p>
        </p:txBody>
      </p:sp>
    </p:spTree>
    <p:extLst>
      <p:ext uri="{BB962C8B-B14F-4D97-AF65-F5344CB8AC3E}">
        <p14:creationId xmlns:p14="http://schemas.microsoft.com/office/powerpoint/2010/main" val="2278453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  <a:t>Музыкальная игра </a:t>
            </a:r>
            <a:b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  <a:t>«Роботы и Звездочки»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Роботы и звездочки">
            <a:hlinkClick r:id="" action="ppaction://media"/>
            <a:extLst>
              <a:ext uri="{FF2B5EF4-FFF2-40B4-BE49-F238E27FC236}">
                <a16:creationId xmlns:a16="http://schemas.microsoft.com/office/drawing/2014/main" id="{1547F5D1-4576-4A79-B5FE-3C1D3C240E4C}"/>
              </a:ext>
            </a:extLst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7933055" y="3506439"/>
            <a:ext cx="487363" cy="487362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CB1AD7DA-DF9F-48A1-AD04-2C7FCD8DEF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1560" y="1842293"/>
            <a:ext cx="7377534" cy="1586707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Вы догадались, 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под какую музыку двигаются РОБОТЫ 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и когда начинают двигаться ЗВЕЗДОЧКИ?</a:t>
            </a: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1059967" y="2508843"/>
            <a:ext cx="7200800" cy="3257518"/>
            <a:chOff x="607288" y="-815361"/>
            <a:chExt cx="7925152" cy="686729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778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58226" y="5208449"/>
              <a:ext cx="6491880" cy="843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137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0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31995A-3507-4B29-833A-FA3D5C319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  <a:t> Музыкальная игра </a:t>
            </a:r>
            <a:b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  <a:t>«Роботы и Звездочки»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7E1880-DFC1-4AB7-80D8-BAFE5605F3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Музыка, передающая движение роботов звучит ЧЕТКО, РЕЗКО, СДЕРЖАННО:</a:t>
            </a:r>
          </a:p>
          <a:p>
            <a:pPr marL="0" indent="0">
              <a:buNone/>
            </a:pPr>
            <a:endParaRPr lang="ru-RU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Музыка, передающая движение звездочек звучит МЯГКО, НЕЖНО, ВОЛШЕБНО и тоже СДЕРЖАННО: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оботы и звездочки">
            <a:hlinkClick r:id="" action="ppaction://media"/>
            <a:extLst>
              <a:ext uri="{FF2B5EF4-FFF2-40B4-BE49-F238E27FC236}">
                <a16:creationId xmlns:a16="http://schemas.microsoft.com/office/drawing/2014/main" id="{57BD803D-845E-415F-AE51-D0EA230BBE1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0053.875"/>
                </p14:media>
              </p:ext>
            </p:extLst>
          </p:nvPr>
        </p:nvPicPr>
        <p:blipFill>
          <a:blip r:embed="rId4">
            <a:duotone>
              <a:prstClr val="black"/>
              <a:srgbClr val="FFFF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flipV="1">
            <a:off x="3707904" y="3342290"/>
            <a:ext cx="487363" cy="487362"/>
          </a:xfrm>
          <a:prstGeom prst="rect">
            <a:avLst/>
          </a:prstGeom>
        </p:spPr>
      </p:pic>
      <p:pic>
        <p:nvPicPr>
          <p:cNvPr id="5" name="Роботы и звездочки">
            <a:hlinkClick r:id="" action="ppaction://media"/>
            <a:extLst>
              <a:ext uri="{FF2B5EF4-FFF2-40B4-BE49-F238E27FC236}">
                <a16:creationId xmlns:a16="http://schemas.microsoft.com/office/drawing/2014/main" id="{A913067F-F77E-4C14-9445-8582E5A71A6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000" end="117053.875"/>
                </p14:media>
              </p:ext>
            </p:extLst>
          </p:nvPr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V="1">
            <a:off x="3707903" y="5328061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9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2E41B-A107-4263-A065-1E21E17B1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  <a:t>Музыкальная игра </a:t>
            </a:r>
            <a:b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chemeClr val="accent2"/>
                </a:solidFill>
                <a:latin typeface="Comic Sans MS" panose="030F0702030302020204" pitchFamily="66" charset="0"/>
              </a:rPr>
              <a:t>«Роботы и Звездочки»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062C7F-1584-4595-8110-EFC34C46E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12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3600" dirty="0">
                <a:solidFill>
                  <a:schemeClr val="tx2"/>
                </a:solidFill>
                <a:latin typeface="Comic Sans MS" panose="030F0702030302020204" pitchFamily="66" charset="0"/>
              </a:rPr>
              <a:t>Теперь мы знаем как и под какую музыку должны двигаться Роботы и Звездочки!</a:t>
            </a:r>
          </a:p>
          <a:p>
            <a:pPr marL="0" indent="0" algn="ctr">
              <a:buNone/>
            </a:pPr>
            <a:r>
              <a:rPr lang="ru-RU" sz="4800" dirty="0">
                <a:solidFill>
                  <a:srgbClr val="002060"/>
                </a:solidFill>
                <a:latin typeface="Comic Sans MS" panose="030F0702030302020204" pitchFamily="66" charset="0"/>
              </a:rPr>
              <a:t>Осталось выбрать кто же будет РОБОТОМ, </a:t>
            </a:r>
          </a:p>
          <a:p>
            <a:pPr marL="0" indent="0" algn="ctr">
              <a:buNone/>
            </a:pPr>
            <a:r>
              <a:rPr lang="ru-RU" sz="4800" dirty="0">
                <a:solidFill>
                  <a:srgbClr val="002060"/>
                </a:solidFill>
                <a:latin typeface="Comic Sans MS" panose="030F0702030302020204" pitchFamily="66" charset="0"/>
              </a:rPr>
              <a:t>а кто - ЗВЕЗДОЧКОЙ</a:t>
            </a:r>
          </a:p>
        </p:txBody>
      </p:sp>
    </p:spTree>
    <p:extLst>
      <p:ext uri="{BB962C8B-B14F-4D97-AF65-F5344CB8AC3E}">
        <p14:creationId xmlns:p14="http://schemas.microsoft.com/office/powerpoint/2010/main" val="642316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BD08EF-BC37-43F2-8439-7F9341C73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504D"/>
                </a:solidFill>
                <a:latin typeface="Comic Sans MS" panose="030F0702030302020204" pitchFamily="66" charset="0"/>
              </a:rPr>
              <a:t>Музыкальная игра </a:t>
            </a:r>
            <a:br>
              <a:rPr lang="ru-RU" dirty="0">
                <a:solidFill>
                  <a:srgbClr val="C0504D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C0504D"/>
                </a:solidFill>
                <a:latin typeface="Comic Sans MS" panose="030F0702030302020204" pitchFamily="66" charset="0"/>
              </a:rPr>
              <a:t>«Роботы и Звездочки»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A754DA-42C3-4AFD-94E3-9FCD8C21C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sz="11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8000" dirty="0">
                <a:solidFill>
                  <a:srgbClr val="002060"/>
                </a:solidFill>
                <a:latin typeface="Comic Sans MS" panose="030F0702030302020204" pitchFamily="66" charset="0"/>
              </a:rPr>
              <a:t>Итак, наша игра НАЧИНАЕТСЯ!</a:t>
            </a:r>
          </a:p>
        </p:txBody>
      </p:sp>
      <p:pic>
        <p:nvPicPr>
          <p:cNvPr id="4" name="Роботы и звездочки">
            <a:hlinkClick r:id="" action="ppaction://media"/>
            <a:extLst>
              <a:ext uri="{FF2B5EF4-FFF2-40B4-BE49-F238E27FC236}">
                <a16:creationId xmlns:a16="http://schemas.microsoft.com/office/drawing/2014/main" id="{B87B2186-2FCA-43DA-BE07-2B16DE65D3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4211960" y="4653136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21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3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153</Words>
  <Application>Microsoft Office PowerPoint</Application>
  <PresentationFormat>Экран (4:3)</PresentationFormat>
  <Paragraphs>21</Paragraphs>
  <Slides>6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Comic Sans MS</vt:lpstr>
      <vt:lpstr>Monotype Corsiva</vt:lpstr>
      <vt:lpstr>Тема Office</vt:lpstr>
      <vt:lpstr>Презентация PowerPoint</vt:lpstr>
      <vt:lpstr>В музыкальную игру  «Роботы и Звездочки»  очень весело играть всей семьей!  Но прежде чем начать играть, давайте послушаем музыку в следующем слайде и узнаем, когда будут двигаться роботы, а когда звездочки?</vt:lpstr>
      <vt:lpstr>Музыкальная игра  «Роботы и Звездочки»</vt:lpstr>
      <vt:lpstr> Музыкальная игра  «Роботы и Звездочки»</vt:lpstr>
      <vt:lpstr>Музыкальная игра  «Роботы и Звездочки»</vt:lpstr>
      <vt:lpstr>Музыкальная игра  «Роботы и Звездочки»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Космический</dc:title>
  <dc:creator>Фокина Лидия Петровна</dc:creator>
  <cp:keywords>Шаблон презентации</cp:keywords>
  <cp:lastModifiedBy>Ana Pushka</cp:lastModifiedBy>
  <cp:revision>19</cp:revision>
  <dcterms:created xsi:type="dcterms:W3CDTF">2017-02-23T13:11:39Z</dcterms:created>
  <dcterms:modified xsi:type="dcterms:W3CDTF">2020-04-07T14:35:08Z</dcterms:modified>
</cp:coreProperties>
</file>