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2" r:id="rId5"/>
    <p:sldId id="259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4997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869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4034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560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411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801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40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599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145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847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901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88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1.wav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8.jpe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uuVHOmM1Zc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597631"/>
            <a:ext cx="7272808" cy="195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77313" y="2553588"/>
            <a:ext cx="5891523" cy="497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38138" algn="ctr">
              <a:lnSpc>
                <a:spcPct val="90000"/>
              </a:lnSpc>
              <a:spcBef>
                <a:spcPts val="9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4000" b="1" dirty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</a:rPr>
              <a:t>Подготовительная группа</a:t>
            </a:r>
          </a:p>
          <a:p>
            <a:pPr indent="-338138" algn="ctr">
              <a:lnSpc>
                <a:spcPct val="90000"/>
              </a:lnSpc>
              <a:spcBef>
                <a:spcPts val="9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4000" b="1" dirty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</a:rPr>
              <a:t>«Музыкальные инструменты симфонического оркестра» </a:t>
            </a:r>
          </a:p>
          <a:p>
            <a:pPr indent="-338138" algn="ctr">
              <a:lnSpc>
                <a:spcPct val="90000"/>
              </a:lnSpc>
              <a:spcBef>
                <a:spcPts val="9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br>
              <a:rPr lang="ru-RU" altLang="ru-RU" sz="3200" b="1" dirty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</a:rPr>
            </a:br>
            <a:br>
              <a:rPr lang="ru-RU" altLang="ru-RU" sz="3200" b="1" dirty="0">
                <a:solidFill>
                  <a:srgbClr val="9BBB59"/>
                </a:solidFill>
                <a:latin typeface="Times New Roman" panose="02020603050405020304" pitchFamily="18" charset="0"/>
              </a:rPr>
            </a:b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6111">
            <a:off x="-435336" y="1366336"/>
            <a:ext cx="4434619" cy="44346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5">
            <a:off x="5766634" y="1526726"/>
            <a:ext cx="4492706" cy="44927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504526">
            <a:off x="331419" y="4948639"/>
            <a:ext cx="1978651" cy="19786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56111">
            <a:off x="7204109" y="5019377"/>
            <a:ext cx="1837168" cy="1837168"/>
          </a:xfrm>
          <a:prstGeom prst="rect">
            <a:avLst/>
          </a:prstGeom>
        </p:spPr>
      </p:pic>
      <p:pic>
        <p:nvPicPr>
          <p:cNvPr id="15" name="minusland.ru - Русские матрёшки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3007.031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21117" y="4992569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>
    <p:fad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0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7707" y="1279126"/>
            <a:ext cx="9219414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38138" algn="ctr">
              <a:lnSpc>
                <a:spcPct val="90000"/>
              </a:lnSpc>
              <a:spcBef>
                <a:spcPts val="9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prstClr val="black"/>
                </a:solidFill>
                <a:latin typeface="Arial Black" panose="020B0A04020102020204" pitchFamily="34" charset="0"/>
                <a:ea typeface="+mj-ea"/>
                <a:cs typeface="+mj-cs"/>
              </a:rPr>
              <a:t>Вам знакомы музыкальные инструменты на картинке?</a:t>
            </a:r>
            <a:br>
              <a:rPr lang="ru-RU" altLang="ru-RU" sz="3200" b="1" dirty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</a:rPr>
            </a:br>
            <a:br>
              <a:rPr lang="ru-RU" altLang="ru-RU" sz="3200" b="1" dirty="0">
                <a:solidFill>
                  <a:srgbClr val="9BBB59"/>
                </a:solidFill>
                <a:latin typeface="Times New Roman" panose="02020603050405020304" pitchFamily="18" charset="0"/>
              </a:rPr>
            </a:b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0C48A-B5D2-4516-BACA-DA09EAA161D3}"/>
              </a:ext>
            </a:extLst>
          </p:cNvPr>
          <p:cNvSpPr/>
          <p:nvPr/>
        </p:nvSpPr>
        <p:spPr>
          <a:xfrm>
            <a:off x="117835" y="128116"/>
            <a:ext cx="89083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Симфонический оркестр</a:t>
            </a:r>
            <a:endParaRPr lang="ru-RU" sz="4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E65F9EF-D3E5-479F-93FE-C6D916E3C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07" y="2733774"/>
            <a:ext cx="9068586" cy="421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Бетховен. К Элизе, оркестровка Уильяма Смита - Филадельфийский симфонический орк">
            <a:hlinkClick r:id="" action="ppaction://media"/>
            <a:extLst>
              <a:ext uri="{FF2B5EF4-FFF2-40B4-BE49-F238E27FC236}">
                <a16:creationId xmlns:a16="http://schemas.microsoft.com/office/drawing/2014/main" id="{CC7C0D11-1A8B-4339-A232-4F812BE2F4D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65" end="154750.9375"/>
                </p14:media>
              </p:ext>
            </p:ext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987" y="21700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232373"/>
      </p:ext>
    </p:extLst>
  </p:cSld>
  <p:clrMapOvr>
    <a:masterClrMapping/>
  </p:clrMapOvr>
  <p:transition>
    <p:fad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8536" y="2556692"/>
            <a:ext cx="921941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38138">
              <a:lnSpc>
                <a:spcPct val="90000"/>
              </a:lnSpc>
              <a:spcBef>
                <a:spcPts val="9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0C48A-B5D2-4516-BACA-DA09EAA161D3}"/>
              </a:ext>
            </a:extLst>
          </p:cNvPr>
          <p:cNvSpPr/>
          <p:nvPr/>
        </p:nvSpPr>
        <p:spPr>
          <a:xfrm>
            <a:off x="344078" y="17059"/>
            <a:ext cx="89083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Группы инструментов Симфонического оркестра</a:t>
            </a:r>
            <a:endParaRPr lang="ru-RU" sz="40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7D78D31-ED1F-4144-BD70-E880ED374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462" y="1285612"/>
            <a:ext cx="8116478" cy="557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Ennio Morricone - Once Upon A Time In America">
            <a:hlinkClick r:id="" action="ppaction://media"/>
            <a:extLst>
              <a:ext uri="{FF2B5EF4-FFF2-40B4-BE49-F238E27FC236}">
                <a16:creationId xmlns:a16="http://schemas.microsoft.com/office/drawing/2014/main" id="{C5D6B8F3-1E73-43C7-9317-01182E509BB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7524" end="0.7437"/>
                </p14:media>
              </p:ext>
            </p:ext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7991" y="13852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038149"/>
      </p:ext>
    </p:extLst>
  </p:cSld>
  <p:clrMapOvr>
    <a:masterClrMapping/>
  </p:clrMapOvr>
  <p:transition>
    <p:fad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7707" y="1279126"/>
            <a:ext cx="92194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38138" algn="ctr">
              <a:lnSpc>
                <a:spcPct val="90000"/>
              </a:lnSpc>
              <a:spcBef>
                <a:spcPts val="9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br>
              <a:rPr lang="ru-RU" altLang="ru-RU" sz="3200" b="1" dirty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</a:rPr>
            </a:br>
            <a:br>
              <a:rPr lang="ru-RU" altLang="ru-RU" sz="3200" b="1" dirty="0">
                <a:solidFill>
                  <a:srgbClr val="9BBB59"/>
                </a:solidFill>
                <a:latin typeface="Times New Roman" panose="02020603050405020304" pitchFamily="18" charset="0"/>
              </a:rPr>
            </a:b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0C48A-B5D2-4516-BACA-DA09EAA161D3}"/>
              </a:ext>
            </a:extLst>
          </p:cNvPr>
          <p:cNvSpPr/>
          <p:nvPr/>
        </p:nvSpPr>
        <p:spPr>
          <a:xfrm>
            <a:off x="117835" y="128116"/>
            <a:ext cx="890833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Симфонический оркестр</a:t>
            </a:r>
          </a:p>
          <a:p>
            <a:pPr algn="ctr"/>
            <a:endParaRPr lang="ru-RU" sz="4800" dirty="0">
              <a:ln>
                <a:solidFill>
                  <a:srgbClr val="1F497D">
                    <a:lumMod val="60000"/>
                    <a:lumOff val="40000"/>
                  </a:srgbClr>
                </a:solidFill>
              </a:ln>
              <a:solidFill>
                <a:srgbClr val="FF0000"/>
              </a:solidFill>
              <a:latin typeface="Arial Black" panose="020B0A04020102020204" pitchFamily="34" charset="0"/>
              <a:ea typeface="+mj-ea"/>
              <a:cs typeface="+mj-cs"/>
            </a:endParaRPr>
          </a:p>
          <a:p>
            <a:pPr algn="ctr"/>
            <a:r>
              <a:rPr lang="ru-RU" sz="4800" dirty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latin typeface="Arial Black" panose="020B0A04020102020204" pitchFamily="34" charset="0"/>
                <a:ea typeface="+mj-ea"/>
                <a:cs typeface="+mj-cs"/>
              </a:rPr>
              <a:t>Смотрим и запоминаем, в следующем слайде, историю о музыкальных инструментах</a:t>
            </a:r>
          </a:p>
          <a:p>
            <a:pPr algn="ctr"/>
            <a:endParaRPr lang="ru-RU" sz="48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34B9CB-9A59-442B-B74C-95FEAEDF4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458" y="4497443"/>
            <a:ext cx="7273158" cy="195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26332"/>
      </p:ext>
    </p:extLst>
  </p:cSld>
  <p:clrMapOvr>
    <a:masterClrMapping/>
  </p:clrMapOvr>
  <p:transition>
    <p:fade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324390" y="3613570"/>
            <a:ext cx="4572000" cy="19805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38138" algn="ctr">
              <a:lnSpc>
                <a:spcPct val="90000"/>
              </a:lnSpc>
              <a:spcBef>
                <a:spcPts val="9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200" b="1" dirty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</a:rPr>
              <a:t> </a:t>
            </a:r>
          </a:p>
          <a:p>
            <a:pPr indent="-338138" algn="ctr">
              <a:lnSpc>
                <a:spcPct val="90000"/>
              </a:lnSpc>
              <a:spcBef>
                <a:spcPts val="9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br>
              <a:rPr lang="ru-RU" altLang="ru-RU" sz="3200" b="1" dirty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</a:rPr>
            </a:br>
            <a:br>
              <a:rPr lang="ru-RU" altLang="ru-RU" sz="3200" b="1" dirty="0">
                <a:solidFill>
                  <a:srgbClr val="9BBB59"/>
                </a:solidFill>
                <a:latin typeface="Times New Roman" panose="02020603050405020304" pitchFamily="18" charset="0"/>
              </a:rPr>
            </a:b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" name="Рисунок 3">
            <a:hlinkClick r:id="rId3"/>
            <a:extLst>
              <a:ext uri="{FF2B5EF4-FFF2-40B4-BE49-F238E27FC236}">
                <a16:creationId xmlns:a16="http://schemas.microsoft.com/office/drawing/2014/main" id="{3DF6DE8A-9793-4637-B7F9-841FCCD898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54" y="1301596"/>
            <a:ext cx="6044444" cy="5028571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08DA082-5A7C-41FD-94F1-F1C18D878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НАЖМИТЕ</a:t>
            </a:r>
            <a:r>
              <a:rPr lang="ru-RU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НА КАМЕРУ</a:t>
            </a:r>
          </a:p>
        </p:txBody>
      </p:sp>
    </p:spTree>
    <p:extLst>
      <p:ext uri="{BB962C8B-B14F-4D97-AF65-F5344CB8AC3E}">
        <p14:creationId xmlns:p14="http://schemas.microsoft.com/office/powerpoint/2010/main" val="4071989256"/>
      </p:ext>
    </p:extLst>
  </p:cSld>
  <p:clrMapOvr>
    <a:masterClrMapping/>
  </p:clrMapOvr>
  <p:transition>
    <p:fade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92231" y="383579"/>
            <a:ext cx="92194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38138" algn="ctr">
              <a:lnSpc>
                <a:spcPct val="90000"/>
              </a:lnSpc>
              <a:spcBef>
                <a:spcPts val="9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br>
              <a:rPr lang="ru-RU" altLang="ru-RU" sz="3200" b="1" dirty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</a:rPr>
            </a:br>
            <a:br>
              <a:rPr lang="ru-RU" altLang="ru-RU" sz="3200" b="1" dirty="0">
                <a:solidFill>
                  <a:srgbClr val="9BBB59"/>
                </a:solidFill>
                <a:latin typeface="Times New Roman" panose="02020603050405020304" pitchFamily="18" charset="0"/>
              </a:rPr>
            </a:b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19E848-5DCE-4C43-8244-1DEAF5395C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318" y="1950797"/>
            <a:ext cx="7791363" cy="4523624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F272A39-42DB-4B19-B803-C9953FB0949A}"/>
              </a:ext>
            </a:extLst>
          </p:cNvPr>
          <p:cNvSpPr/>
          <p:nvPr/>
        </p:nvSpPr>
        <p:spPr>
          <a:xfrm>
            <a:off x="801278" y="244205"/>
            <a:ext cx="79090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До новых встреч друзья, </a:t>
            </a:r>
            <a:br>
              <a:rPr lang="ru-RU" sz="4000" dirty="0"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</a:br>
            <a:r>
              <a:rPr lang="ru-RU" sz="4000" dirty="0">
                <a:solidFill>
                  <a:srgbClr val="FF0000"/>
                </a:solidFill>
                <a:latin typeface="Arial Black" panose="020B0A04020102020204" pitchFamily="34" charset="0"/>
                <a:ea typeface="+mj-ea"/>
                <a:cs typeface="+mj-cs"/>
              </a:rPr>
              <a:t>до свидания!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49674"/>
      </p:ext>
    </p:extLst>
  </p:cSld>
  <p:clrMapOvr>
    <a:masterClrMapping/>
  </p:clrMapOvr>
  <p:transition>
    <p:fade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58</Words>
  <Application>Microsoft Office PowerPoint</Application>
  <PresentationFormat>Экран (4:3)</PresentationFormat>
  <Paragraphs>15</Paragraphs>
  <Slides>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НАЖМИТЕ НА КАМЕРУ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Ana Pushka</dc:creator>
  <cp:lastModifiedBy>Ana Pushka</cp:lastModifiedBy>
  <cp:revision>17</cp:revision>
  <dcterms:created xsi:type="dcterms:W3CDTF">2020-04-16T19:04:05Z</dcterms:created>
  <dcterms:modified xsi:type="dcterms:W3CDTF">2020-04-20T09:37:21Z</dcterms:modified>
</cp:coreProperties>
</file>