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7" r:id="rId4"/>
    <p:sldId id="261" r:id="rId5"/>
    <p:sldId id="25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 userDrawn="1"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4634036" y="3876675"/>
            <a:ext cx="4509964" cy="2981325"/>
          </a:xfrm>
          <a:prstGeom prst="rect">
            <a:avLst/>
          </a:prstGeom>
          <a:noFill/>
        </p:spPr>
      </p:pic>
      <p:pic>
        <p:nvPicPr>
          <p:cNvPr id="1029" name="Picture 5" descr="C:\Documents and Settings\Пользователь\Рабочий стол\Рыжкова СЮН\картинки для презентации\космос1.png"/>
          <p:cNvPicPr>
            <a:picLocks noChangeAspect="1" noChangeArrowheads="1"/>
          </p:cNvPicPr>
          <p:nvPr userDrawn="1"/>
        </p:nvPicPr>
        <p:blipFill>
          <a:blip r:embed="rId3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251520" y="0"/>
            <a:ext cx="6657975" cy="68484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Documents and Settings\Пользователь\Рабочий стол\Рыжкова СЮН\картинки для презентации\космос2.png"/>
          <p:cNvPicPr>
            <a:picLocks noChangeAspect="1" noChangeArrowheads="1"/>
          </p:cNvPicPr>
          <p:nvPr userDrawn="1"/>
        </p:nvPicPr>
        <p:blipFill>
          <a:blip r:embed="rId2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3429000" y="0"/>
            <a:ext cx="5715000" cy="5715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1" descr="C:\Documents and Settings\Пользователь\Рабочий стол\Рыжкова СЮН\картинки для презентации\001wf.png"/>
          <p:cNvPicPr>
            <a:picLocks noChangeAspect="1" noChangeArrowheads="1"/>
          </p:cNvPicPr>
          <p:nvPr userDrawn="1"/>
        </p:nvPicPr>
        <p:blipFill>
          <a:blip r:embed="rId3" cstate="print">
            <a:lum bright="-20000" contrast="-30000"/>
          </a:blip>
          <a:srcRect/>
          <a:stretch>
            <a:fillRect/>
          </a:stretch>
        </p:blipFill>
        <p:spPr bwMode="auto">
          <a:xfrm>
            <a:off x="971600" y="737320"/>
            <a:ext cx="7272808" cy="612068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C:\Documents and Settings\Пользователь\Рабочий стол\Рыжкова СЮН\картинки для презентации\001wf.png"/>
          <p:cNvPicPr>
            <a:picLocks noChangeAspect="1" noChangeArrowheads="1"/>
          </p:cNvPicPr>
          <p:nvPr userDrawn="1"/>
        </p:nvPicPr>
        <p:blipFill>
          <a:blip r:embed="rId2" cstate="print">
            <a:lum bright="-20000" contrast="-30000"/>
          </a:blip>
          <a:srcRect/>
          <a:stretch>
            <a:fillRect/>
          </a:stretch>
        </p:blipFill>
        <p:spPr bwMode="auto">
          <a:xfrm>
            <a:off x="827584" y="404664"/>
            <a:ext cx="7272808" cy="612068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10241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 userDrawn="1"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539552" y="3645024"/>
            <a:ext cx="4509964" cy="2981325"/>
          </a:xfrm>
          <a:prstGeom prst="rect">
            <a:avLst/>
          </a:prstGeom>
          <a:noFill/>
        </p:spPr>
      </p:pic>
      <p:pic>
        <p:nvPicPr>
          <p:cNvPr id="8" name="Picture 3" descr="C:\Documents and Settings\Пользователь\Рабочий стол\Рыжкова СЮН\картинки для презентации\космос2.png"/>
          <p:cNvPicPr>
            <a:picLocks noChangeAspect="1" noChangeArrowheads="1"/>
          </p:cNvPicPr>
          <p:nvPr userDrawn="1"/>
        </p:nvPicPr>
        <p:blipFill>
          <a:blip r:embed="rId4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6147048" y="0"/>
            <a:ext cx="2996952" cy="29969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Пользователь\Рабочий стол\Рыжкова СЮН\картинки для презентации\космос2.png"/>
          <p:cNvPicPr>
            <a:picLocks noChangeAspect="1" noChangeArrowheads="1"/>
          </p:cNvPicPr>
          <p:nvPr userDrawn="1"/>
        </p:nvPicPr>
        <p:blipFill>
          <a:blip r:embed="rId2" cstate="print">
            <a:lum bright="20000" contrast="-40000"/>
          </a:blip>
          <a:srcRect/>
          <a:stretch>
            <a:fillRect/>
          </a:stretch>
        </p:blipFill>
        <p:spPr bwMode="auto">
          <a:xfrm>
            <a:off x="179512" y="3150096"/>
            <a:ext cx="3707904" cy="3707904"/>
          </a:xfrm>
          <a:prstGeom prst="rect">
            <a:avLst/>
          </a:prstGeom>
          <a:noFill/>
        </p:spPr>
      </p:pic>
      <p:pic>
        <p:nvPicPr>
          <p:cNvPr id="8193" name="Picture 1" descr="C:\Documents and Settings\Пользователь\Рабочий стол\Рыжкова СЮН\картинки для презентации\001wf.png"/>
          <p:cNvPicPr>
            <a:picLocks noChangeAspect="1" noChangeArrowheads="1"/>
          </p:cNvPicPr>
          <p:nvPr userDrawn="1"/>
        </p:nvPicPr>
        <p:blipFill>
          <a:blip r:embed="rId3" cstate="print">
            <a:lum bright="-20000" contrast="-30000"/>
          </a:blip>
          <a:srcRect/>
          <a:stretch>
            <a:fillRect/>
          </a:stretch>
        </p:blipFill>
        <p:spPr bwMode="auto">
          <a:xfrm>
            <a:off x="827584" y="404664"/>
            <a:ext cx="7272808" cy="61206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alpha val="48000"/>
              </a:scheme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456519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9600" b="1" i="1" dirty="0">
                <a:solidFill>
                  <a:srgbClr val="7030A0"/>
                </a:solidFill>
                <a:latin typeface="Comic Sans MS" panose="030F0702030302020204" pitchFamily="66" charset="0"/>
              </a:rPr>
              <a:t>РОБОТ БРОНИСЛАВ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DBF88AE-4AED-46F7-B267-A201621AE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7624" y="5005199"/>
            <a:ext cx="8229600" cy="1143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>
                <a:solidFill>
                  <a:srgbClr val="FFFF00"/>
                </a:solidFill>
                <a:latin typeface="Comic Sans MS" panose="030F0702030302020204" pitchFamily="66" charset="0"/>
              </a:rPr>
              <a:t>Веселая песенка</a:t>
            </a:r>
          </a:p>
        </p:txBody>
      </p:sp>
      <p:pic>
        <p:nvPicPr>
          <p:cNvPr id="4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37965" y="0"/>
            <a:ext cx="3706035" cy="2449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827584" y="260648"/>
            <a:ext cx="7776864" cy="1296144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31224" cy="1296144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Comic Sans MS" panose="030F0702030302020204" pitchFamily="66" charset="0"/>
              </a:rPr>
              <a:t>ДАВАЙ ПОСЛУШАЕМ ПЕСЕНКУ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83568" y="1916832"/>
            <a:ext cx="8136904" cy="4248472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pic>
        <p:nvPicPr>
          <p:cNvPr id="5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100811"/>
            <a:ext cx="2658167" cy="17571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2386587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Детский хор Великан - Робот Бронислав">
            <a:hlinkClick r:id="" action="ppaction://media"/>
            <a:extLst>
              <a:ext uri="{FF2B5EF4-FFF2-40B4-BE49-F238E27FC236}">
                <a16:creationId xmlns:a16="http://schemas.microsoft.com/office/drawing/2014/main" id="{9DBE8AF3-748C-4CFA-917D-6357EC7637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2040" y="3789040"/>
            <a:ext cx="1916286" cy="191628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ABEF66-FD30-4BCE-B9A4-712A0405F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013256"/>
            <a:ext cx="4409124" cy="3914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89756" y="936104"/>
            <a:ext cx="8964488" cy="5688632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675456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А ТЕПЕРЬ ВЫУЧИМ СЛОВА!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100811"/>
            <a:ext cx="2658167" cy="1757189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74848" y="1052736"/>
            <a:ext cx="8301608" cy="5688632"/>
          </a:xfrm>
        </p:spPr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ru-RU" b="1" i="1" dirty="0"/>
              <a:t>1 куплет: </a:t>
            </a:r>
          </a:p>
          <a:p>
            <a:pPr marL="0" indent="0">
              <a:buNone/>
            </a:pPr>
            <a:r>
              <a:rPr lang="ru-RU" dirty="0"/>
              <a:t>Мне игрушку модную мама принесла</a:t>
            </a:r>
          </a:p>
          <a:p>
            <a:pPr marL="0" indent="0">
              <a:buNone/>
            </a:pPr>
            <a:r>
              <a:rPr lang="ru-RU" dirty="0"/>
              <a:t>С ручками и с ножками - робот Бронислав.</a:t>
            </a:r>
          </a:p>
          <a:p>
            <a:pPr marL="0" indent="0">
              <a:buNone/>
            </a:pPr>
            <a:r>
              <a:rPr lang="ru-RU" dirty="0"/>
              <a:t>Все на свете помнит он, и не устает</a:t>
            </a:r>
          </a:p>
          <a:p>
            <a:pPr marL="0" indent="0">
              <a:buNone/>
            </a:pPr>
            <a:r>
              <a:rPr lang="ru-RU" dirty="0"/>
              <a:t>День и ночь по комнатам ходит и поет.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/>
              <a:t>Припев: </a:t>
            </a:r>
          </a:p>
          <a:p>
            <a:pPr marL="0" indent="0">
              <a:buNone/>
            </a:pPr>
            <a:r>
              <a:rPr lang="ru-RU" dirty="0" err="1"/>
              <a:t>Тубиду</a:t>
            </a:r>
            <a:r>
              <a:rPr lang="ru-RU" dirty="0"/>
              <a:t>-би-</a:t>
            </a:r>
            <a:r>
              <a:rPr lang="ru-RU" dirty="0" err="1"/>
              <a:t>ду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Па-па-парам</a:t>
            </a:r>
          </a:p>
          <a:p>
            <a:pPr marL="0" indent="0">
              <a:buNone/>
            </a:pPr>
            <a:r>
              <a:rPr lang="ru-RU" dirty="0" err="1"/>
              <a:t>Тубиду</a:t>
            </a:r>
            <a:r>
              <a:rPr lang="ru-RU" dirty="0"/>
              <a:t>-би-</a:t>
            </a:r>
            <a:r>
              <a:rPr lang="ru-RU" dirty="0" err="1"/>
              <a:t>ду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Па-па-парам</a:t>
            </a:r>
          </a:p>
          <a:p>
            <a:pPr marL="0" indent="0">
              <a:buNone/>
            </a:pPr>
            <a:r>
              <a:rPr lang="ru-RU" dirty="0" err="1"/>
              <a:t>Тубиду</a:t>
            </a:r>
            <a:r>
              <a:rPr lang="ru-RU" dirty="0"/>
              <a:t>-би-</a:t>
            </a:r>
            <a:r>
              <a:rPr lang="ru-RU" dirty="0" err="1"/>
              <a:t>ду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Па-па-парам</a:t>
            </a:r>
          </a:p>
          <a:p>
            <a:pPr marL="0" indent="0">
              <a:buNone/>
            </a:pPr>
            <a:r>
              <a:rPr lang="ru-RU" dirty="0" err="1"/>
              <a:t>Тубиду</a:t>
            </a:r>
            <a:r>
              <a:rPr lang="ru-RU" dirty="0"/>
              <a:t>-би-</a:t>
            </a:r>
            <a:r>
              <a:rPr lang="ru-RU" dirty="0" err="1"/>
              <a:t>ду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Па-па-парам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/>
              <a:t>2 куплет: </a:t>
            </a:r>
          </a:p>
          <a:p>
            <a:pPr marL="0" indent="0">
              <a:buNone/>
            </a:pPr>
            <a:r>
              <a:rPr lang="ru-RU" dirty="0"/>
              <a:t>Бронислав на солнышке греется, блестит,</a:t>
            </a:r>
          </a:p>
          <a:p>
            <a:pPr marL="0" indent="0">
              <a:buNone/>
            </a:pPr>
            <a:r>
              <a:rPr lang="ru-RU" dirty="0"/>
              <a:t>А у нашей бабушки голова болит.</a:t>
            </a:r>
          </a:p>
          <a:p>
            <a:pPr marL="0" indent="0">
              <a:buNone/>
            </a:pPr>
            <a:r>
              <a:rPr lang="ru-RU" dirty="0"/>
              <a:t>Мама в ванной заперлась - нету сил терпеть,</a:t>
            </a:r>
          </a:p>
          <a:p>
            <a:pPr marL="0" indent="0">
              <a:buNone/>
            </a:pPr>
            <a:r>
              <a:rPr lang="ru-RU" dirty="0"/>
              <a:t>Потому что Бронислав ну очень любит петь!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Припев:</a:t>
            </a:r>
            <a:r>
              <a:rPr lang="ru-RU" dirty="0"/>
              <a:t> Повтор текста припева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/>
              <a:t>3 куплет: </a:t>
            </a:r>
          </a:p>
          <a:p>
            <a:pPr marL="0" indent="0">
              <a:buNone/>
            </a:pPr>
            <a:r>
              <a:rPr lang="ru-RU" dirty="0"/>
              <a:t>Не сварилась кашица, не пришла зима.</a:t>
            </a:r>
          </a:p>
          <a:p>
            <a:pPr marL="0" indent="0">
              <a:buNone/>
            </a:pPr>
            <a:r>
              <a:rPr lang="ru-RU" dirty="0"/>
              <a:t>В целом доме, кажется, все сошли с ума.</a:t>
            </a:r>
          </a:p>
          <a:p>
            <a:pPr marL="0" indent="0">
              <a:buNone/>
            </a:pPr>
            <a:r>
              <a:rPr lang="ru-RU" dirty="0"/>
              <a:t>Позабыты хлопоты, стирка и уют:</a:t>
            </a:r>
          </a:p>
          <a:p>
            <a:pPr marL="0" indent="0">
              <a:buNone/>
            </a:pPr>
            <a:r>
              <a:rPr lang="ru-RU" dirty="0"/>
              <a:t>Все идут за роботом - песенку поют.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Припев:</a:t>
            </a:r>
            <a:r>
              <a:rPr lang="ru-RU" dirty="0"/>
              <a:t> Повтор текста припева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9552" y="1772816"/>
            <a:ext cx="8136904" cy="4248472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Comic Sans MS" panose="030F0702030302020204" pitchFamily="66" charset="0"/>
              </a:rPr>
              <a:t>Когда слова песенки будут выучены, спой ее вместе с мамой и папой!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Picture 1" descr="C:\Documents and Settings\Пользователь\Рабочий стол\Рыжкова СЮН\картинки для презентации\tumblr_mn0splfB0x1s5jjtzo1_50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100811"/>
            <a:ext cx="2658167" cy="1757189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136904" cy="3816424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sz="2800" dirty="0">
              <a:solidFill>
                <a:srgbClr val="1F497D">
                  <a:lumMod val="75000"/>
                </a:srgbClr>
              </a:solidFill>
            </a:endParaRPr>
          </a:p>
          <a:p>
            <a:endParaRPr lang="ru-RU" sz="2800" dirty="0"/>
          </a:p>
          <a:p>
            <a:pPr>
              <a:buFont typeface="Courier New" pitchFamily="49" charset="0"/>
              <a:buChar char="o"/>
            </a:pPr>
            <a:endParaRPr lang="ru-RU" sz="2800" dirty="0"/>
          </a:p>
        </p:txBody>
      </p:sp>
      <p:pic>
        <p:nvPicPr>
          <p:cNvPr id="2" name="Детский хор Великан - Робот Бронислав (караоке) бэк">
            <a:hlinkClick r:id="" action="ppaction://media"/>
            <a:extLst>
              <a:ext uri="{FF2B5EF4-FFF2-40B4-BE49-F238E27FC236}">
                <a16:creationId xmlns:a16="http://schemas.microsoft.com/office/drawing/2014/main" id="{18644C39-A2DD-46CE-9234-AACCF55572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1560804"/>
            <a:ext cx="8229600" cy="502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755576" y="299646"/>
            <a:ext cx="7776864" cy="1296144"/>
          </a:xfrm>
          <a:prstGeom prst="round2Diag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2516" y="550421"/>
            <a:ext cx="9433048" cy="1470025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Comic Sans MS" panose="030F0702030302020204" pitchFamily="66" charset="0"/>
              </a:rPr>
              <a:t>МОЛОДЕЦ!</a:t>
            </a:r>
            <a:br>
              <a:rPr lang="ru-RU" b="1" dirty="0">
                <a:solidFill>
                  <a:srgbClr val="FFFF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3C8727-80C9-4638-A8E5-D3BCF127B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020446"/>
            <a:ext cx="6666666" cy="42412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156</Words>
  <Application>Microsoft Office PowerPoint</Application>
  <PresentationFormat>Экран (4:3)</PresentationFormat>
  <Paragraphs>42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Comic Sans MS</vt:lpstr>
      <vt:lpstr>Courier New</vt:lpstr>
      <vt:lpstr>Times New Roman</vt:lpstr>
      <vt:lpstr>Тема Office</vt:lpstr>
      <vt:lpstr>РОБОТ БРОНИСЛАВ</vt:lpstr>
      <vt:lpstr>ДАВАЙ ПОСЛУШАЕМ ПЕСЕНКУ</vt:lpstr>
      <vt:lpstr>А ТЕПЕРЬ ВЫУЧИМ СЛОВА!</vt:lpstr>
      <vt:lpstr>Когда слова песенки будут выучены, спой ее вместе с мамой и папой!</vt:lpstr>
      <vt:lpstr>МОЛОДЕЦ!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Ana Pushka</cp:lastModifiedBy>
  <cp:revision>38</cp:revision>
  <dcterms:modified xsi:type="dcterms:W3CDTF">2020-04-07T11:47:02Z</dcterms:modified>
</cp:coreProperties>
</file>